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Þórunn Jóna Hauksdóttir" initials="ÞJH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94AF-D157-45F9-B65B-71C7C1BC6E23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65A02-9172-40D0-864C-1A547F8CCD7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1052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65A02-9172-40D0-864C-1A547F8CCD79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112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  <p:pic>
        <p:nvPicPr>
          <p:cNvPr id="7" name="Picture 6" descr="MMR - glærur ísl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76"/>
            <a:ext cx="9144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07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1907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0989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4612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6200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342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565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1711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842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51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396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  <p:pic>
        <p:nvPicPr>
          <p:cNvPr id="7" name="Picture 6" descr="MMR - glærur ísl copy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81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z="3100" b="0" dirty="0"/>
              <a:t>Hvaða upplýsingar þurfa að koma fram um </a:t>
            </a:r>
            <a:r>
              <a:rPr lang="is-IS" dirty="0"/>
              <a:t>kjarnastarfsemi og rekstrarþætti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Leiðbeiningar mennta- og menningarmálaráðuneytisins</a:t>
            </a:r>
          </a:p>
          <a:p>
            <a:r>
              <a:rPr lang="is-IS" dirty="0"/>
              <a:t>um gerð stefnuskjala framhaldsskóla</a:t>
            </a:r>
          </a:p>
        </p:txBody>
      </p:sp>
    </p:spTree>
    <p:extLst>
      <p:ext uri="{BB962C8B-B14F-4D97-AF65-F5344CB8AC3E}">
        <p14:creationId xmlns:p14="http://schemas.microsoft.com/office/powerpoint/2010/main" val="23815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Kjarnastarfsemi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s-IS" dirty="0"/>
              <a:t>Kjarnastarfsemi framhaldsskóla er kennsla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Fjöldi nemenda sem stundar nám við skólann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Hvernig og hvaða brautir (yfirlit) var boðið upp á í haust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Séráherslur skóla, s.s. heimavist, kjarnaskóli, akademíur …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Er skólanámskrá aðgengileg á vef og hvenær var hún síðast endurskoðuð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Atriði sem hafa áhrif á kjarnastarfsemi og stefnu skólans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Áherslubreytingar í skólanum sjálfum  	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Vegna utanaðkomandi breytingar s.s. íbúaþróunar, fjölda flóttamanna, þróun í nærsamfélagi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Hvernig tekur skólinn virkan þátt í að ná markmiðum stjórnvalda?</a:t>
            </a:r>
          </a:p>
          <a:p>
            <a:endParaRPr lang="is-IS" dirty="0"/>
          </a:p>
        </p:txBody>
      </p:sp>
      <p:sp>
        <p:nvSpPr>
          <p:cNvPr id="2" name="Rectangle 1"/>
          <p:cNvSpPr/>
          <p:nvPr/>
        </p:nvSpPr>
        <p:spPr>
          <a:xfrm>
            <a:off x="899592" y="5934518"/>
            <a:ext cx="6738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Hlutlægar lýsingar</a:t>
            </a:r>
          </a:p>
        </p:txBody>
      </p:sp>
    </p:spTree>
    <p:extLst>
      <p:ext uri="{BB962C8B-B14F-4D97-AF65-F5344CB8AC3E}">
        <p14:creationId xmlns:p14="http://schemas.microsoft.com/office/powerpoint/2010/main" val="312190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Rekstrarþættir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s-IS" dirty="0"/>
              <a:t>Mannauður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Fjöldi starfsmanna, fjöldi kennara og fjöldi stöðugilda í kennslu Aldurssamsetning og kynjahlutfall kennara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Hlutfall kennara með kennsluréttindi í þeim greinum sem þeir kenna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Stjórnun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Lýsing á stjórnskipan, bæði yfirstjórn þ.e. skólameistari, aðstoðarskólameistari, fjármálastjóri ...  og </a:t>
            </a:r>
            <a:r>
              <a:rPr lang="is-IS" dirty="0" err="1"/>
              <a:t>millistjórnendum</a:t>
            </a:r>
            <a:r>
              <a:rPr lang="is-IS" dirty="0"/>
              <a:t>.</a:t>
            </a:r>
            <a:br>
              <a:rPr lang="is-IS" dirty="0"/>
            </a:br>
            <a:r>
              <a:rPr lang="is-IS" dirty="0"/>
              <a:t>Fjöldi, kynjaskipting, starfshlutfall og aldurssamsetning stjórnenda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Þjónusta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Náms- og starfsráðgjöf ... Kynjaskipting í fjölda og starfshlutfalli 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Upptalning á öllum birtum stefnum skólans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Stutt lýsing á </a:t>
            </a:r>
            <a:r>
              <a:rPr lang="is-IS" dirty="0" err="1"/>
              <a:t>innramatskerfi</a:t>
            </a:r>
            <a:r>
              <a:rPr lang="is-IS" dirty="0"/>
              <a:t> skólans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Upplýsingar um hvenær skólinn var síðast í ytra mati og hvort eða hvaða úrbætur eru í gangi í tengslum við niðurstöður matsins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5934518"/>
            <a:ext cx="6738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Hlutlægar lýsingar</a:t>
            </a:r>
          </a:p>
        </p:txBody>
      </p:sp>
    </p:spTree>
    <p:extLst>
      <p:ext uri="{BB962C8B-B14F-4D97-AF65-F5344CB8AC3E}">
        <p14:creationId xmlns:p14="http://schemas.microsoft.com/office/powerpoint/2010/main" val="51065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131</Words>
  <Application>Microsoft Office PowerPoint</Application>
  <PresentationFormat>Sýnt á skjá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2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Hvaða upplýsingar þurfa að koma fram um kjarnastarfsemi og rekstrarþætti</vt:lpstr>
      <vt:lpstr>Kjarnastarfsemi</vt:lpstr>
      <vt:lpstr>Rekstrarþættir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Björg Pétursdóttir</dc:creator>
  <cp:lastModifiedBy>Þórunn Jóna Hauksdóttir</cp:lastModifiedBy>
  <cp:revision>14</cp:revision>
  <dcterms:created xsi:type="dcterms:W3CDTF">2013-12-02T14:03:12Z</dcterms:created>
  <dcterms:modified xsi:type="dcterms:W3CDTF">2018-10-01T11:41:25Z</dcterms:modified>
</cp:coreProperties>
</file>